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06-Oct-18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328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06-Oct-18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59667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06-Oct-18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759694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06-Oct-18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53074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06-Oct-18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984863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06-Oct-18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40487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06-Oct-18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011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06-Oct-18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766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06-Oct-18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873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06-Oct-18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865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06-Oct-18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942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06-Oct-18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172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06-Oct-18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715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06-Oct-18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167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06-Oct-18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3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06-Oct-18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862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06-Oct-18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147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3580" y="3760725"/>
            <a:ext cx="7766936" cy="1646302"/>
          </a:xfrm>
        </p:spPr>
        <p:txBody>
          <a:bodyPr/>
          <a:lstStyle/>
          <a:p>
            <a:r>
              <a:rPr lang="en-GB" dirty="0"/>
              <a:t>Cairns Primary School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" t="18418" r="138" b="4224"/>
          <a:stretch/>
        </p:blipFill>
        <p:spPr>
          <a:xfrm>
            <a:off x="2208543" y="549403"/>
            <a:ext cx="7567439" cy="37521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516" y="3725397"/>
            <a:ext cx="2191422" cy="225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014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7B342-A663-4157-84EE-0E450CD4D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Information</a:t>
            </a:r>
            <a:endParaRPr lang="en-US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7905B-F414-4B4B-9E35-0CFF61386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5048217" cy="3880773"/>
          </a:xfrm>
        </p:spPr>
        <p:txBody>
          <a:bodyPr>
            <a:normAutofit/>
          </a:bodyPr>
          <a:lstStyle/>
          <a:p>
            <a:r>
              <a:rPr lang="en-GB" sz="2800" dirty="0"/>
              <a:t>Links to important documents e.g. School Improvement Plan</a:t>
            </a:r>
          </a:p>
          <a:p>
            <a:r>
              <a:rPr lang="en-GB" sz="2800" dirty="0"/>
              <a:t>Latest newsletters</a:t>
            </a:r>
          </a:p>
          <a:p>
            <a:r>
              <a:rPr lang="en-GB" sz="2800" dirty="0"/>
              <a:t>User guides for the app</a:t>
            </a:r>
          </a:p>
          <a:p>
            <a:r>
              <a:rPr lang="en-GB" sz="2800" dirty="0"/>
              <a:t>Clubs Programme</a:t>
            </a:r>
          </a:p>
          <a:p>
            <a:r>
              <a:rPr lang="en-GB" sz="2800" dirty="0"/>
              <a:t>Contact details for school</a:t>
            </a:r>
            <a:endParaRPr lang="en-US" sz="2800" dirty="0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F0436572-49A9-49F3-9449-DA9D802585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7"/>
          <a:stretch/>
        </p:blipFill>
        <p:spPr bwMode="auto">
          <a:xfrm>
            <a:off x="5725551" y="609600"/>
            <a:ext cx="3302757" cy="564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008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A4F95-802A-4D1A-887F-89C2D29B2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Enjoy the App!</a:t>
            </a:r>
            <a:endParaRPr lang="en-US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DADE6-1099-4485-B57B-ACE289A0A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 Hope it will be useful!</a:t>
            </a:r>
          </a:p>
          <a:p>
            <a:r>
              <a:rPr lang="en-GB" sz="2800" dirty="0"/>
              <a:t> Share the login details</a:t>
            </a:r>
          </a:p>
          <a:p>
            <a:r>
              <a:rPr lang="en-GB" sz="2800" dirty="0"/>
              <a:t> Comments/suggestions – what’s missing?</a:t>
            </a:r>
          </a:p>
          <a:p>
            <a:pPr marL="0" indent="0">
              <a:buNone/>
            </a:pPr>
            <a:r>
              <a:rPr lang="en-GB" sz="2800" dirty="0"/>
              <a:t> </a:t>
            </a:r>
          </a:p>
          <a:p>
            <a:endParaRPr lang="en-GB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0D2A44-8A07-43EB-BA1F-0B07D3B57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516" y="3725397"/>
            <a:ext cx="2191422" cy="225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123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Downloading the App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203620"/>
            <a:ext cx="8596668" cy="3880773"/>
          </a:xfrm>
        </p:spPr>
        <p:txBody>
          <a:bodyPr>
            <a:normAutofit/>
          </a:bodyPr>
          <a:lstStyle/>
          <a:p>
            <a:r>
              <a:rPr lang="en-GB" sz="2800" dirty="0"/>
              <a:t>Scan the QR code on the leaflet to go directly to the     </a:t>
            </a:r>
            <a:r>
              <a:rPr lang="en-GB" sz="2800" dirty="0" err="1"/>
              <a:t>AppStore</a:t>
            </a:r>
            <a:r>
              <a:rPr lang="en-GB" sz="2800" dirty="0"/>
              <a:t> or     Google Play Store</a:t>
            </a:r>
          </a:p>
          <a:p>
            <a:r>
              <a:rPr lang="en-GB" sz="2800" dirty="0"/>
              <a:t>Go to     </a:t>
            </a:r>
            <a:r>
              <a:rPr lang="en-GB" sz="2800" dirty="0" err="1"/>
              <a:t>AppStore</a:t>
            </a:r>
            <a:r>
              <a:rPr lang="en-GB" sz="2800" dirty="0"/>
              <a:t> or      Google Play Store and search for ‘PSA Primary School App’</a:t>
            </a:r>
          </a:p>
          <a:p>
            <a:r>
              <a:rPr lang="en-GB" sz="2800" dirty="0"/>
              <a:t> Once you have opened the app, search for ‘Cairns Primary School’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531" y="2645372"/>
            <a:ext cx="436692" cy="4366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2" t="12954" r="15238" b="14508"/>
          <a:stretch/>
        </p:blipFill>
        <p:spPr>
          <a:xfrm>
            <a:off x="4098663" y="2645372"/>
            <a:ext cx="430306" cy="4840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759" y="3201358"/>
            <a:ext cx="436692" cy="4366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2" t="12954" r="15238" b="14508"/>
          <a:stretch/>
        </p:blipFill>
        <p:spPr>
          <a:xfrm>
            <a:off x="4528969" y="3165816"/>
            <a:ext cx="430306" cy="4840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793" y="3649910"/>
            <a:ext cx="518244" cy="51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511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Logging 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5" b="22981"/>
          <a:stretch/>
        </p:blipFill>
        <p:spPr>
          <a:xfrm>
            <a:off x="3756006" y="609600"/>
            <a:ext cx="4679987" cy="601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914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F000-500D-4491-B3DB-B24F85698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The Homepage</a:t>
            </a:r>
            <a:endParaRPr lang="en-US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3F44D-DBFB-4449-B189-49035A5A6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Menu tabs</a:t>
            </a:r>
            <a:endParaRPr lang="en-US" sz="2800" dirty="0"/>
          </a:p>
          <a:p>
            <a:r>
              <a:rPr lang="en-GB" sz="2800" dirty="0"/>
              <a:t>Access to latest news</a:t>
            </a:r>
          </a:p>
          <a:p>
            <a:r>
              <a:rPr lang="en-GB" sz="2800" dirty="0"/>
              <a:t>Upcoming events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0D55A7-2042-4D06-AB24-F571FDB9CC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65"/>
          <a:stretch/>
        </p:blipFill>
        <p:spPr>
          <a:xfrm>
            <a:off x="5200858" y="387852"/>
            <a:ext cx="3558830" cy="6082295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E9D6E9B-BDD1-4272-853C-EA036CF968E3}"/>
              </a:ext>
            </a:extLst>
          </p:cNvPr>
          <p:cNvCxnSpPr>
            <a:cxnSpLocks/>
          </p:cNvCxnSpPr>
          <p:nvPr/>
        </p:nvCxnSpPr>
        <p:spPr>
          <a:xfrm flipV="1">
            <a:off x="2809461" y="1139688"/>
            <a:ext cx="2160104" cy="12722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BF73CE1-C6D0-4AC1-85ED-AA5230CFB27F}"/>
              </a:ext>
            </a:extLst>
          </p:cNvPr>
          <p:cNvCxnSpPr>
            <a:cxnSpLocks/>
          </p:cNvCxnSpPr>
          <p:nvPr/>
        </p:nvCxnSpPr>
        <p:spPr>
          <a:xfrm flipV="1">
            <a:off x="4638261" y="2941983"/>
            <a:ext cx="1656522" cy="927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4E8DBFF-DAE2-4583-8A5F-DF916DA14A80}"/>
              </a:ext>
            </a:extLst>
          </p:cNvPr>
          <p:cNvCxnSpPr>
            <a:cxnSpLocks/>
          </p:cNvCxnSpPr>
          <p:nvPr/>
        </p:nvCxnSpPr>
        <p:spPr>
          <a:xfrm>
            <a:off x="3299791" y="3710609"/>
            <a:ext cx="1789044" cy="10734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678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E1D33-F28A-423D-8BB0-F3AA2B0D7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Dates</a:t>
            </a:r>
            <a:endParaRPr lang="en-US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68877-4B9E-4FF7-AF8B-F58541073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Access to school calendar</a:t>
            </a:r>
          </a:p>
          <a:p>
            <a:r>
              <a:rPr lang="en-GB" sz="2800" dirty="0"/>
              <a:t>Daily lunch menu</a:t>
            </a:r>
          </a:p>
          <a:p>
            <a:r>
              <a:rPr lang="en-GB" sz="2800" dirty="0"/>
              <a:t>Click entries for more info</a:t>
            </a:r>
          </a:p>
          <a:p>
            <a:r>
              <a:rPr lang="en-GB" sz="2800" dirty="0"/>
              <a:t>Scroll across for next month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BA05C9-FDAE-44FA-9A65-728C7E5229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25"/>
          <a:stretch/>
        </p:blipFill>
        <p:spPr>
          <a:xfrm>
            <a:off x="5794685" y="463826"/>
            <a:ext cx="3479317" cy="5930348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8DBC2F0-4F27-473B-8DA2-88CE2380CE66}"/>
              </a:ext>
            </a:extLst>
          </p:cNvPr>
          <p:cNvCxnSpPr>
            <a:cxnSpLocks/>
          </p:cNvCxnSpPr>
          <p:nvPr/>
        </p:nvCxnSpPr>
        <p:spPr>
          <a:xfrm flipV="1">
            <a:off x="5645426" y="1807777"/>
            <a:ext cx="3273287" cy="23914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823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969E4-F33E-45A0-93C8-9DE8FB068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Dates</a:t>
            </a:r>
            <a:endParaRPr lang="en-US" u="sng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729D7CA-D733-4866-9294-709F7F7AEB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5"/>
          <a:stretch/>
        </p:blipFill>
        <p:spPr bwMode="auto">
          <a:xfrm>
            <a:off x="2308398" y="609600"/>
            <a:ext cx="3299335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D6A6483-7A68-4852-9C18-602EEEB788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2"/>
          <a:stretch/>
        </p:blipFill>
        <p:spPr bwMode="auto">
          <a:xfrm>
            <a:off x="5974667" y="609600"/>
            <a:ext cx="3299335" cy="565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129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82425F91-134C-4EB0-916E-529505E55F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3"/>
          <a:stretch/>
        </p:blipFill>
        <p:spPr bwMode="auto">
          <a:xfrm>
            <a:off x="8286187" y="1456772"/>
            <a:ext cx="2953900" cy="501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76BA34-4B7B-4696-84EE-42BD56AC6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GB" u="sng" dirty="0"/>
              <a:t>Filtering Dates</a:t>
            </a:r>
            <a:endParaRPr lang="en-US" u="sng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A0FD999-E44D-4E2E-8461-B6E8BAAF94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2"/>
          <a:stretch/>
        </p:blipFill>
        <p:spPr bwMode="auto">
          <a:xfrm>
            <a:off x="5340924" y="1457915"/>
            <a:ext cx="2851625" cy="488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37E7CC5-0F86-488E-BE67-F4B4D5DB7A2A}"/>
              </a:ext>
            </a:extLst>
          </p:cNvPr>
          <p:cNvSpPr/>
          <p:nvPr/>
        </p:nvSpPr>
        <p:spPr>
          <a:xfrm>
            <a:off x="7605786" y="1270000"/>
            <a:ext cx="774039" cy="75924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54F0B3A-C01E-475A-8F60-98BD3F9AA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058" y="1488613"/>
            <a:ext cx="4387035" cy="3880773"/>
          </a:xfrm>
        </p:spPr>
        <p:txBody>
          <a:bodyPr>
            <a:noAutofit/>
          </a:bodyPr>
          <a:lstStyle/>
          <a:p>
            <a:r>
              <a:rPr lang="en-GB" sz="2800" dirty="0"/>
              <a:t>Choose what you want to see</a:t>
            </a:r>
          </a:p>
          <a:p>
            <a:r>
              <a:rPr lang="en-GB" sz="2800" dirty="0"/>
              <a:t>Choose whole school, your child’s stage and either ‘Infants’, ‘Juniors’ or ‘Seniors’</a:t>
            </a:r>
          </a:p>
          <a:p>
            <a:r>
              <a:rPr lang="en-GB" sz="2800" dirty="0"/>
              <a:t>Choose ‘Catering’ if you want to see lunches</a:t>
            </a:r>
          </a:p>
          <a:p>
            <a:r>
              <a:rPr lang="en-GB" sz="2800" dirty="0"/>
              <a:t>Default setting is to see all events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15841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F29B0-97DE-4919-BA26-5FA445FDC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Messages</a:t>
            </a:r>
            <a:endParaRPr lang="en-US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B0249-ECCB-44B1-BF6C-653F84581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4387035" cy="3880773"/>
          </a:xfrm>
        </p:spPr>
        <p:txBody>
          <a:bodyPr>
            <a:normAutofit lnSpcReduction="10000"/>
          </a:bodyPr>
          <a:lstStyle/>
          <a:p>
            <a:r>
              <a:rPr lang="en-GB" sz="2800" dirty="0"/>
              <a:t>Messages and alerts sent out by the school</a:t>
            </a:r>
          </a:p>
          <a:p>
            <a:r>
              <a:rPr lang="en-GB" sz="2800" dirty="0"/>
              <a:t>Notification pop-ups</a:t>
            </a:r>
          </a:p>
          <a:p>
            <a:r>
              <a:rPr lang="en-GB" sz="2800" dirty="0"/>
              <a:t>Filter system as before</a:t>
            </a:r>
          </a:p>
          <a:p>
            <a:r>
              <a:rPr lang="en-GB" sz="2800" dirty="0"/>
              <a:t>Choose your relevant departments</a:t>
            </a:r>
          </a:p>
          <a:p>
            <a:r>
              <a:rPr lang="en-GB" sz="2800" dirty="0"/>
              <a:t>Settings cog allows you to mark as read/delete</a:t>
            </a:r>
            <a:endParaRPr lang="en-US" sz="2800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869A6895-DF6C-46B8-8A77-6E520674C8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2"/>
          <a:stretch/>
        </p:blipFill>
        <p:spPr bwMode="auto">
          <a:xfrm>
            <a:off x="5316406" y="341141"/>
            <a:ext cx="3622454" cy="617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957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30F3C-80D9-464D-928A-AFBB39E2A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News</a:t>
            </a:r>
            <a:endParaRPr lang="en-US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72841-2AF2-481A-A85A-DCB72F7C5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14731"/>
            <a:ext cx="4823134" cy="4226631"/>
          </a:xfrm>
        </p:spPr>
        <p:txBody>
          <a:bodyPr>
            <a:normAutofit/>
          </a:bodyPr>
          <a:lstStyle/>
          <a:p>
            <a:r>
              <a:rPr lang="en-GB" sz="2800" dirty="0"/>
              <a:t>Reports on latest news in school</a:t>
            </a:r>
          </a:p>
          <a:p>
            <a:r>
              <a:rPr lang="en-GB" sz="2800" dirty="0"/>
              <a:t>Click on each story to learn more</a:t>
            </a:r>
          </a:p>
          <a:p>
            <a:r>
              <a:rPr lang="en-GB" sz="2800" dirty="0"/>
              <a:t>Link to website or link for downloading a document</a:t>
            </a:r>
          </a:p>
          <a:p>
            <a:r>
              <a:rPr lang="en-GB" sz="2800" dirty="0"/>
              <a:t>Keeping up to date with events/developments</a:t>
            </a:r>
            <a:endParaRPr lang="en-US" sz="28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66FA8C4-6446-4A95-96D0-CE7D6A271F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8"/>
          <a:stretch/>
        </p:blipFill>
        <p:spPr bwMode="auto">
          <a:xfrm>
            <a:off x="6096000" y="487957"/>
            <a:ext cx="3178002" cy="540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04971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404</TotalTime>
  <Words>239</Words>
  <Application>Microsoft Office PowerPoint</Application>
  <PresentationFormat>Widescreen</PresentationFormat>
  <Paragraphs>43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Facet</vt:lpstr>
      <vt:lpstr>Cairns Primary School</vt:lpstr>
      <vt:lpstr>Downloading the App</vt:lpstr>
      <vt:lpstr>Logging in</vt:lpstr>
      <vt:lpstr>The Homepage</vt:lpstr>
      <vt:lpstr>Dates</vt:lpstr>
      <vt:lpstr>Dates</vt:lpstr>
      <vt:lpstr>Filtering Dates</vt:lpstr>
      <vt:lpstr>Messages</vt:lpstr>
      <vt:lpstr>News</vt:lpstr>
      <vt:lpstr>Information</vt:lpstr>
      <vt:lpstr>Enjoy the App!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Marion Montgomery</dc:creator>
  <cp:lastModifiedBy>M Turnbull</cp:lastModifiedBy>
  <cp:revision>13</cp:revision>
  <dcterms:created xsi:type="dcterms:W3CDTF">2018-10-05T12:22:18Z</dcterms:created>
  <dcterms:modified xsi:type="dcterms:W3CDTF">2018-10-06T23:01:19Z</dcterms:modified>
</cp:coreProperties>
</file>